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sldIdLst>
    <p:sldId id="257" r:id="rId5"/>
    <p:sldId id="256" r:id="rId6"/>
    <p:sldId id="259" r:id="rId7"/>
    <p:sldId id="260" r:id="rId8"/>
    <p:sldId id="261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3F7F"/>
    <a:srgbClr val="553171"/>
    <a:srgbClr val="B70001"/>
    <a:srgbClr val="FF3E3E"/>
    <a:srgbClr val="AC8853"/>
    <a:srgbClr val="BF1D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28B138-9D21-821A-C642-599305E86839}" v="8" dt="2026-06-22T20:22:46.7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26"/>
  </p:normalViewPr>
  <p:slideViewPr>
    <p:cSldViewPr snapToGrid="0">
      <p:cViewPr varScale="1">
        <p:scale>
          <a:sx n="102" d="100"/>
          <a:sy n="102" d="100"/>
        </p:scale>
        <p:origin x="384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A1DA9-A9D7-AA44-856A-B88C0FED35F3}" type="datetimeFigureOut">
              <a:rPr lang="en-US" smtClean="0"/>
              <a:t>6/23/2026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891064-F6E7-0F4A-B6CF-1FC434C341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38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891064-F6E7-0F4A-B6CF-1FC434C341F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64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307820-6701-C3BB-56D0-E9BF1C64AE25}"/>
              </a:ext>
            </a:extLst>
          </p:cNvPr>
          <p:cNvSpPr/>
          <p:nvPr userDrawn="1"/>
        </p:nvSpPr>
        <p:spPr>
          <a:xfrm>
            <a:off x="0" y="0"/>
            <a:ext cx="12192000" cy="69589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logo of a globe&#10;&#10;AI-generated content may be incorrect.">
            <a:extLst>
              <a:ext uri="{FF2B5EF4-FFF2-40B4-BE49-F238E27FC236}">
                <a16:creationId xmlns:a16="http://schemas.microsoft.com/office/drawing/2014/main" id="{5569EC99-A0AC-FF97-E44E-636C37705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5422" b="65098"/>
          <a:stretch>
            <a:fillRect/>
          </a:stretch>
        </p:blipFill>
        <p:spPr>
          <a:xfrm>
            <a:off x="-20548" y="5123784"/>
            <a:ext cx="4020855" cy="18817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2992BA-4303-7DB0-A4A3-96661C1040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500" b="1" i="0" baseline="0">
                <a:solidFill>
                  <a:srgbClr val="593F7F"/>
                </a:solidFill>
                <a:latin typeface="Verdan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9FB531-4CF2-CC2C-76D5-F0B4B4B3ED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61F7B2C-C6AF-B37F-94B0-7FECD1734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412"/>
            <a:ext cx="2743200" cy="321063"/>
          </a:xfrm>
          <a:prstGeom prst="rect">
            <a:avLst/>
          </a:prstGeom>
        </p:spPr>
        <p:txBody>
          <a:bodyPr/>
          <a:lstStyle>
            <a:lvl1pPr algn="r">
              <a:defRPr sz="1200" baseline="0">
                <a:solidFill>
                  <a:srgbClr val="7030A0"/>
                </a:solidFill>
              </a:defRPr>
            </a:lvl1pPr>
          </a:lstStyle>
          <a:p>
            <a:fld id="{BEA6FD75-B82C-4143-8CD9-5BAB889720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219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F7912-7CAD-6CDC-DF53-9B4182C40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593F7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05158-CA63-BD4D-C74D-AC8A9242A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7030A0"/>
              </a:buClr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549CE73-9C4B-9968-D5AD-E0FD9C81C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412"/>
            <a:ext cx="2743200" cy="321063"/>
          </a:xfrm>
          <a:prstGeom prst="rect">
            <a:avLst/>
          </a:prstGeom>
        </p:spPr>
        <p:txBody>
          <a:bodyPr/>
          <a:lstStyle>
            <a:lvl1pPr algn="r">
              <a:defRPr sz="1200" baseline="0">
                <a:solidFill>
                  <a:srgbClr val="AC8853"/>
                </a:solidFill>
              </a:defRPr>
            </a:lvl1pPr>
          </a:lstStyle>
          <a:p>
            <a:fld id="{BEA6FD75-B82C-4143-8CD9-5BAB889720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45E8B4-FA6C-D014-64B6-1EC02F548233}"/>
              </a:ext>
            </a:extLst>
          </p:cNvPr>
          <p:cNvSpPr/>
          <p:nvPr userDrawn="1"/>
        </p:nvSpPr>
        <p:spPr>
          <a:xfrm>
            <a:off x="0" y="0"/>
            <a:ext cx="12192000" cy="159026"/>
          </a:xfrm>
          <a:prstGeom prst="rect">
            <a:avLst/>
          </a:prstGeom>
          <a:solidFill>
            <a:srgbClr val="593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7F01DB-8543-EEF7-D9FE-E464F0E7FE40}"/>
              </a:ext>
            </a:extLst>
          </p:cNvPr>
          <p:cNvSpPr/>
          <p:nvPr userDrawn="1"/>
        </p:nvSpPr>
        <p:spPr>
          <a:xfrm>
            <a:off x="0" y="6721475"/>
            <a:ext cx="12192000" cy="159026"/>
          </a:xfrm>
          <a:prstGeom prst="rect">
            <a:avLst/>
          </a:prstGeom>
          <a:solidFill>
            <a:srgbClr val="593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424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91616-504C-7281-095E-5B6930564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aseline="0">
                <a:solidFill>
                  <a:srgbClr val="593F7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6EA64-95E3-43E4-7148-FF8D0A076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643567-49BF-430F-DDDA-72910B974222}"/>
              </a:ext>
            </a:extLst>
          </p:cNvPr>
          <p:cNvSpPr/>
          <p:nvPr userDrawn="1"/>
        </p:nvSpPr>
        <p:spPr>
          <a:xfrm>
            <a:off x="0" y="0"/>
            <a:ext cx="12192000" cy="159026"/>
          </a:xfrm>
          <a:prstGeom prst="rect">
            <a:avLst/>
          </a:prstGeom>
          <a:solidFill>
            <a:srgbClr val="593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A18AC0-7B6A-B7A2-7967-DF947F7031A0}"/>
              </a:ext>
            </a:extLst>
          </p:cNvPr>
          <p:cNvSpPr/>
          <p:nvPr userDrawn="1"/>
        </p:nvSpPr>
        <p:spPr>
          <a:xfrm>
            <a:off x="0" y="6721475"/>
            <a:ext cx="12192000" cy="159026"/>
          </a:xfrm>
          <a:prstGeom prst="rect">
            <a:avLst/>
          </a:prstGeom>
          <a:solidFill>
            <a:srgbClr val="593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038E8CD1-BEC7-71A8-CF41-8A39B0283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00412"/>
            <a:ext cx="4114800" cy="321063"/>
          </a:xfrm>
          <a:prstGeom prst="rect">
            <a:avLst/>
          </a:prstGeom>
        </p:spPr>
        <p:txBody>
          <a:bodyPr/>
          <a:lstStyle>
            <a:lvl1pPr>
              <a:defRPr sz="1200" baseline="0">
                <a:solidFill>
                  <a:srgbClr val="7030A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CA1CD6E-C805-71B5-D630-DA83C791D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412"/>
            <a:ext cx="2743200" cy="321063"/>
          </a:xfrm>
          <a:prstGeom prst="rect">
            <a:avLst/>
          </a:prstGeom>
        </p:spPr>
        <p:txBody>
          <a:bodyPr/>
          <a:lstStyle>
            <a:lvl1pPr algn="r">
              <a:defRPr sz="1200" baseline="0">
                <a:solidFill>
                  <a:srgbClr val="7030A0"/>
                </a:solidFill>
              </a:defRPr>
            </a:lvl1pPr>
          </a:lstStyle>
          <a:p>
            <a:fld id="{BEA6FD75-B82C-4143-8CD9-5BAB8897201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4964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27E99-20AD-BC8B-9681-C32ED294D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aseline="0">
                <a:solidFill>
                  <a:srgbClr val="593F7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C0E56-35DE-5654-D7B1-E2CE3480AA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8940AB-262F-F422-7579-A9DC2C003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buClr>
                <a:srgbClr val="7030A0"/>
              </a:buClr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AB8CD9-82C4-BBAE-8765-F55DD0F41C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6933CD-E24A-3392-B65C-B856E22D95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buClr>
                <a:srgbClr val="7030A0"/>
              </a:buClr>
              <a:defRPr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4F17763-7601-6D0F-18A7-E4E9FA88E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412"/>
            <a:ext cx="2743200" cy="321063"/>
          </a:xfrm>
          <a:prstGeom prst="rect">
            <a:avLst/>
          </a:prstGeom>
        </p:spPr>
        <p:txBody>
          <a:bodyPr/>
          <a:lstStyle>
            <a:lvl1pPr algn="r">
              <a:defRPr lang="en-US" smtClean="0">
                <a:solidFill>
                  <a:srgbClr val="AC8853"/>
                </a:solidFill>
              </a:defRPr>
            </a:lvl1pPr>
          </a:lstStyle>
          <a:p>
            <a:fld id="{BEA6FD75-B82C-4143-8CD9-5BAB889720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C8F83-3DBD-7321-7243-213CBF11FAF5}"/>
              </a:ext>
            </a:extLst>
          </p:cNvPr>
          <p:cNvSpPr txBox="1"/>
          <p:nvPr userDrawn="1"/>
        </p:nvSpPr>
        <p:spPr>
          <a:xfrm>
            <a:off x="699052" y="6400412"/>
            <a:ext cx="3110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200" cap="all" dirty="0">
                <a:solidFill>
                  <a:srgbClr val="7030A0"/>
                </a:solidFill>
                <a:latin typeface="Verdana" panose="020B0604030504040204" pitchFamily="34" charset="0"/>
              </a:rPr>
              <a:t>ILA’s 27TH GLOBAL CONFERENCE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257E43-5306-0F1B-4F28-58CFB47D2959}"/>
              </a:ext>
            </a:extLst>
          </p:cNvPr>
          <p:cNvSpPr/>
          <p:nvPr userDrawn="1"/>
        </p:nvSpPr>
        <p:spPr>
          <a:xfrm>
            <a:off x="0" y="0"/>
            <a:ext cx="12192000" cy="159026"/>
          </a:xfrm>
          <a:prstGeom prst="rect">
            <a:avLst/>
          </a:prstGeom>
          <a:solidFill>
            <a:srgbClr val="B7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838210-9626-D236-B0DD-13B1C1854CAF}"/>
              </a:ext>
            </a:extLst>
          </p:cNvPr>
          <p:cNvSpPr/>
          <p:nvPr userDrawn="1"/>
        </p:nvSpPr>
        <p:spPr>
          <a:xfrm>
            <a:off x="0" y="6721475"/>
            <a:ext cx="12192000" cy="159026"/>
          </a:xfrm>
          <a:prstGeom prst="rect">
            <a:avLst/>
          </a:prstGeom>
          <a:solidFill>
            <a:srgbClr val="B7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D9CA0B-6A3A-C8C0-CAB5-2A963C127BE2}"/>
              </a:ext>
            </a:extLst>
          </p:cNvPr>
          <p:cNvSpPr/>
          <p:nvPr userDrawn="1"/>
        </p:nvSpPr>
        <p:spPr>
          <a:xfrm>
            <a:off x="0" y="0"/>
            <a:ext cx="12192000" cy="159026"/>
          </a:xfrm>
          <a:prstGeom prst="rect">
            <a:avLst/>
          </a:prstGeom>
          <a:solidFill>
            <a:srgbClr val="593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BC4BFF-D186-0976-779E-9943B426B97F}"/>
              </a:ext>
            </a:extLst>
          </p:cNvPr>
          <p:cNvSpPr/>
          <p:nvPr userDrawn="1"/>
        </p:nvSpPr>
        <p:spPr>
          <a:xfrm>
            <a:off x="0" y="6721475"/>
            <a:ext cx="12192000" cy="159026"/>
          </a:xfrm>
          <a:prstGeom prst="rect">
            <a:avLst/>
          </a:prstGeom>
          <a:solidFill>
            <a:srgbClr val="593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35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0EC38-9D19-62E6-E865-98A22A65C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0" i="0" baseline="0">
                <a:solidFill>
                  <a:srgbClr val="593F7F"/>
                </a:solidFill>
                <a:latin typeface="Verdana" panose="020B060403050404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5B3C462-4F95-1D8F-6185-3C23686F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412"/>
            <a:ext cx="2743200" cy="321063"/>
          </a:xfrm>
          <a:prstGeom prst="rect">
            <a:avLst/>
          </a:prstGeom>
        </p:spPr>
        <p:txBody>
          <a:bodyPr/>
          <a:lstStyle>
            <a:lvl1pPr algn="r">
              <a:defRPr sz="1200" baseline="0">
                <a:solidFill>
                  <a:srgbClr val="AC8853"/>
                </a:solidFill>
              </a:defRPr>
            </a:lvl1pPr>
          </a:lstStyle>
          <a:p>
            <a:fld id="{BEA6FD75-B82C-4143-8CD9-5BAB889720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3D930D-6FF7-9B91-271E-7E725C3DF99E}"/>
              </a:ext>
            </a:extLst>
          </p:cNvPr>
          <p:cNvSpPr/>
          <p:nvPr userDrawn="1"/>
        </p:nvSpPr>
        <p:spPr>
          <a:xfrm>
            <a:off x="0" y="0"/>
            <a:ext cx="12192000" cy="159026"/>
          </a:xfrm>
          <a:prstGeom prst="rect">
            <a:avLst/>
          </a:prstGeom>
          <a:solidFill>
            <a:srgbClr val="593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B3245C-F3F2-1DD7-7CB8-16C08ACF8DCA}"/>
              </a:ext>
            </a:extLst>
          </p:cNvPr>
          <p:cNvSpPr/>
          <p:nvPr userDrawn="1"/>
        </p:nvSpPr>
        <p:spPr>
          <a:xfrm>
            <a:off x="0" y="6721475"/>
            <a:ext cx="12192000" cy="159026"/>
          </a:xfrm>
          <a:prstGeom prst="rect">
            <a:avLst/>
          </a:prstGeom>
          <a:solidFill>
            <a:srgbClr val="593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378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0ECAF29-12CE-A50E-03F3-7B61F69C6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412"/>
            <a:ext cx="2743200" cy="321063"/>
          </a:xfrm>
          <a:prstGeom prst="rect">
            <a:avLst/>
          </a:prstGeom>
        </p:spPr>
        <p:txBody>
          <a:bodyPr/>
          <a:lstStyle>
            <a:lvl1pPr algn="r">
              <a:defRPr sz="1200" baseline="0">
                <a:solidFill>
                  <a:srgbClr val="7030A0"/>
                </a:solidFill>
              </a:defRPr>
            </a:lvl1pPr>
          </a:lstStyle>
          <a:p>
            <a:fld id="{BEA6FD75-B82C-4143-8CD9-5BAB889720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7B7AE01-C60B-35D7-5A12-5747EBC62066}"/>
              </a:ext>
            </a:extLst>
          </p:cNvPr>
          <p:cNvSpPr/>
          <p:nvPr userDrawn="1"/>
        </p:nvSpPr>
        <p:spPr>
          <a:xfrm>
            <a:off x="0" y="0"/>
            <a:ext cx="12192000" cy="159026"/>
          </a:xfrm>
          <a:prstGeom prst="rect">
            <a:avLst/>
          </a:prstGeom>
          <a:solidFill>
            <a:srgbClr val="593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9A6973-19DE-8441-635E-C36E10BEE539}"/>
              </a:ext>
            </a:extLst>
          </p:cNvPr>
          <p:cNvSpPr/>
          <p:nvPr userDrawn="1"/>
        </p:nvSpPr>
        <p:spPr>
          <a:xfrm>
            <a:off x="0" y="6721475"/>
            <a:ext cx="12192000" cy="159026"/>
          </a:xfrm>
          <a:prstGeom prst="rect">
            <a:avLst/>
          </a:prstGeom>
          <a:solidFill>
            <a:srgbClr val="593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976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6DB72-BD04-8DBC-6A92-487C8A7E8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87C2AF-055E-EBC1-8CE8-11D3EBC12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buClr>
                <a:srgbClr val="7030A0"/>
              </a:buCl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48E769-FF83-8481-A6AB-C8DFBAF73E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659CBCC-0DFC-DF13-E4F9-2489413A1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412"/>
            <a:ext cx="2743200" cy="321063"/>
          </a:xfrm>
          <a:prstGeom prst="rect">
            <a:avLst/>
          </a:prstGeom>
        </p:spPr>
        <p:txBody>
          <a:bodyPr/>
          <a:lstStyle>
            <a:lvl1pPr algn="r">
              <a:defRPr sz="1200" baseline="0">
                <a:solidFill>
                  <a:srgbClr val="AC8853"/>
                </a:solidFill>
              </a:defRPr>
            </a:lvl1pPr>
          </a:lstStyle>
          <a:p>
            <a:fld id="{BEA6FD75-B82C-4143-8CD9-5BAB889720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5C355D-EC7C-0024-D851-CF2FDA90624B}"/>
              </a:ext>
            </a:extLst>
          </p:cNvPr>
          <p:cNvSpPr/>
          <p:nvPr userDrawn="1"/>
        </p:nvSpPr>
        <p:spPr>
          <a:xfrm>
            <a:off x="0" y="0"/>
            <a:ext cx="12192000" cy="159026"/>
          </a:xfrm>
          <a:prstGeom prst="rect">
            <a:avLst/>
          </a:prstGeom>
          <a:solidFill>
            <a:srgbClr val="593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3EFA59-3613-6375-7844-05EFF8A1803F}"/>
              </a:ext>
            </a:extLst>
          </p:cNvPr>
          <p:cNvSpPr/>
          <p:nvPr userDrawn="1"/>
        </p:nvSpPr>
        <p:spPr>
          <a:xfrm>
            <a:off x="0" y="6721475"/>
            <a:ext cx="12192000" cy="159026"/>
          </a:xfrm>
          <a:prstGeom prst="rect">
            <a:avLst/>
          </a:prstGeom>
          <a:solidFill>
            <a:srgbClr val="593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190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E5A38-5E99-DDBA-A3D4-291B4BFAE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aseline="0">
                <a:solidFill>
                  <a:srgbClr val="593F7F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3E877B-EFC4-21B5-D64B-B0E4E17B84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C154F-5C4D-9F36-AB2B-4561252432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88322BC-DF43-5033-09E3-1A2857042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0412"/>
            <a:ext cx="2743200" cy="321063"/>
          </a:xfrm>
          <a:prstGeom prst="rect">
            <a:avLst/>
          </a:prstGeom>
        </p:spPr>
        <p:txBody>
          <a:bodyPr/>
          <a:lstStyle>
            <a:lvl1pPr algn="r">
              <a:defRPr sz="1200" baseline="0">
                <a:solidFill>
                  <a:srgbClr val="AC8853"/>
                </a:solidFill>
              </a:defRPr>
            </a:lvl1pPr>
          </a:lstStyle>
          <a:p>
            <a:fld id="{BEA6FD75-B82C-4143-8CD9-5BAB889720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69FB97-2A88-F635-AD52-E9C33BC01964}"/>
              </a:ext>
            </a:extLst>
          </p:cNvPr>
          <p:cNvSpPr/>
          <p:nvPr userDrawn="1"/>
        </p:nvSpPr>
        <p:spPr>
          <a:xfrm>
            <a:off x="0" y="0"/>
            <a:ext cx="12192000" cy="159026"/>
          </a:xfrm>
          <a:prstGeom prst="rect">
            <a:avLst/>
          </a:prstGeom>
          <a:solidFill>
            <a:srgbClr val="593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1A5624-C16C-7F1D-53C0-E043F771CA15}"/>
              </a:ext>
            </a:extLst>
          </p:cNvPr>
          <p:cNvSpPr/>
          <p:nvPr userDrawn="1"/>
        </p:nvSpPr>
        <p:spPr>
          <a:xfrm>
            <a:off x="0" y="6721475"/>
            <a:ext cx="12192000" cy="159026"/>
          </a:xfrm>
          <a:prstGeom prst="rect">
            <a:avLst/>
          </a:prstGeom>
          <a:solidFill>
            <a:srgbClr val="593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805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D5234F-B0C5-2AA8-8EE9-219F6FA3C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E3390-BA7F-D002-12E2-1016812CA9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003A456-47D9-B7BA-7314-DDA0FF3EF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00412"/>
            <a:ext cx="2743200" cy="321063"/>
          </a:xfrm>
          <a:prstGeom prst="rect">
            <a:avLst/>
          </a:prstGeom>
        </p:spPr>
        <p:txBody>
          <a:bodyPr/>
          <a:lstStyle>
            <a:lvl1pPr algn="r">
              <a:defRPr sz="1200" baseline="0">
                <a:solidFill>
                  <a:srgbClr val="AC8853"/>
                </a:solidFill>
              </a:defRPr>
            </a:lvl1pPr>
          </a:lstStyle>
          <a:p>
            <a:fld id="{BEA6FD75-B82C-4143-8CD9-5BAB8897201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9B8936-AB28-B4AE-E465-FE6700867461}"/>
              </a:ext>
            </a:extLst>
          </p:cNvPr>
          <p:cNvSpPr/>
          <p:nvPr userDrawn="1"/>
        </p:nvSpPr>
        <p:spPr>
          <a:xfrm>
            <a:off x="0" y="0"/>
            <a:ext cx="12192000" cy="159026"/>
          </a:xfrm>
          <a:prstGeom prst="rect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AB114B-A5A6-8A88-2710-9D4AB81B282A}"/>
              </a:ext>
            </a:extLst>
          </p:cNvPr>
          <p:cNvSpPr/>
          <p:nvPr userDrawn="1"/>
        </p:nvSpPr>
        <p:spPr>
          <a:xfrm>
            <a:off x="0" y="6721475"/>
            <a:ext cx="12192000" cy="159026"/>
          </a:xfrm>
          <a:prstGeom prst="rect">
            <a:avLst/>
          </a:prstGeom>
          <a:solidFill>
            <a:srgbClr val="FF3E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5D4563-1954-620F-A83C-B301FF4A5AF2}"/>
              </a:ext>
            </a:extLst>
          </p:cNvPr>
          <p:cNvSpPr/>
          <p:nvPr userDrawn="1"/>
        </p:nvSpPr>
        <p:spPr>
          <a:xfrm>
            <a:off x="0" y="0"/>
            <a:ext cx="12192000" cy="159026"/>
          </a:xfrm>
          <a:prstGeom prst="rect">
            <a:avLst/>
          </a:prstGeom>
          <a:solidFill>
            <a:srgbClr val="B7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2000A07-FBC5-6DEF-AF26-5658D9AC4E3E}"/>
              </a:ext>
            </a:extLst>
          </p:cNvPr>
          <p:cNvSpPr/>
          <p:nvPr userDrawn="1"/>
        </p:nvSpPr>
        <p:spPr>
          <a:xfrm>
            <a:off x="0" y="6721475"/>
            <a:ext cx="12192000" cy="159026"/>
          </a:xfrm>
          <a:prstGeom prst="rect">
            <a:avLst/>
          </a:prstGeom>
          <a:solidFill>
            <a:srgbClr val="B70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4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593F7F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brochure&#10;&#10;AI-generated content may be incorrect.">
            <a:extLst>
              <a:ext uri="{FF2B5EF4-FFF2-40B4-BE49-F238E27FC236}">
                <a16:creationId xmlns:a16="http://schemas.microsoft.com/office/drawing/2014/main" id="{C3933ABF-9BEB-C65C-4052-34BF1B56E8B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71287" t="65350"/>
          <a:stretch>
            <a:fillRect/>
          </a:stretch>
        </p:blipFill>
        <p:spPr>
          <a:xfrm>
            <a:off x="8562108" y="4548250"/>
            <a:ext cx="3535241" cy="2399982"/>
          </a:xfrm>
          <a:prstGeom prst="rect">
            <a:avLst/>
          </a:prstGeom>
        </p:spPr>
      </p:pic>
      <p:pic>
        <p:nvPicPr>
          <p:cNvPr id="5" name="Picture 4" descr="A close-up of a business card&#10;&#10;AI-generated content may be incorrect.">
            <a:extLst>
              <a:ext uri="{FF2B5EF4-FFF2-40B4-BE49-F238E27FC236}">
                <a16:creationId xmlns:a16="http://schemas.microsoft.com/office/drawing/2014/main" id="{75116604-6899-9CB5-6A76-02AD98D20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397648" cy="697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136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54378-153A-CAF6-2744-3B5D5C9275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EA65E6-4CD5-081F-488C-9DF722594D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5EC109-E204-6947-0BDC-840D47B79915}"/>
              </a:ext>
            </a:extLst>
          </p:cNvPr>
          <p:cNvSpPr txBox="1"/>
          <p:nvPr/>
        </p:nvSpPr>
        <p:spPr>
          <a:xfrm>
            <a:off x="4540526" y="6400412"/>
            <a:ext cx="3110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cap="all" dirty="0">
                <a:solidFill>
                  <a:srgbClr val="7030A0"/>
                </a:solidFill>
                <a:latin typeface="Verdana" panose="020B0604030504040204" pitchFamily="34" charset="0"/>
              </a:rPr>
              <a:t> ILA’s 28</a:t>
            </a:r>
            <a:r>
              <a:rPr lang="en-US" sz="1200" cap="all" baseline="0" dirty="0">
                <a:solidFill>
                  <a:srgbClr val="7030A0"/>
                </a:solidFill>
                <a:latin typeface="Verdana" panose="020B0604030504040204" pitchFamily="34" charset="0"/>
              </a:rPr>
              <a:t>TH</a:t>
            </a:r>
            <a:r>
              <a:rPr lang="en-US" sz="1200" cap="all" dirty="0">
                <a:solidFill>
                  <a:srgbClr val="7030A0"/>
                </a:solidFill>
                <a:latin typeface="Verdana" panose="020B0604030504040204" pitchFamily="34" charset="0"/>
              </a:rPr>
              <a:t> GLOBAL CONFERENCE</a:t>
            </a:r>
          </a:p>
        </p:txBody>
      </p:sp>
    </p:spTree>
    <p:extLst>
      <p:ext uri="{BB962C8B-B14F-4D97-AF65-F5344CB8AC3E}">
        <p14:creationId xmlns:p14="http://schemas.microsoft.com/office/powerpoint/2010/main" val="2368373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146CC-9760-179B-B75E-FDA14075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E2F1F-AE54-B1FC-F163-BD722C044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E97C13-ABBA-C5B6-6FFC-E535D996CEE1}"/>
              </a:ext>
            </a:extLst>
          </p:cNvPr>
          <p:cNvSpPr txBox="1"/>
          <p:nvPr/>
        </p:nvSpPr>
        <p:spPr>
          <a:xfrm>
            <a:off x="699052" y="6400412"/>
            <a:ext cx="3110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cap="all" dirty="0">
                <a:solidFill>
                  <a:srgbClr val="7030A0"/>
                </a:solidFill>
                <a:latin typeface="Verdana" panose="020B0604030504040204" pitchFamily="34" charset="0"/>
              </a:rPr>
              <a:t>ILA’s 28</a:t>
            </a:r>
            <a:r>
              <a:rPr lang="en-US" sz="1200" cap="all" baseline="0" dirty="0">
                <a:solidFill>
                  <a:srgbClr val="7030A0"/>
                </a:solidFill>
                <a:latin typeface="Verdana" panose="020B0604030504040204" pitchFamily="34" charset="0"/>
              </a:rPr>
              <a:t>TH</a:t>
            </a:r>
            <a:r>
              <a:rPr lang="en-US" sz="1200" cap="all" dirty="0">
                <a:solidFill>
                  <a:srgbClr val="7030A0"/>
                </a:solidFill>
                <a:latin typeface="Verdana" panose="020B0604030504040204" pitchFamily="34" charset="0"/>
              </a:rPr>
              <a:t> GLOBAL CONFERENCE</a:t>
            </a:r>
          </a:p>
        </p:txBody>
      </p:sp>
    </p:spTree>
    <p:extLst>
      <p:ext uri="{BB962C8B-B14F-4D97-AF65-F5344CB8AC3E}">
        <p14:creationId xmlns:p14="http://schemas.microsoft.com/office/powerpoint/2010/main" val="25378736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24B00-3CC8-3847-89A1-2FB00F920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D3B040-0D4C-0737-99A3-3AA7693223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63B0C8-CAD1-98DD-337F-276D085C6A6F}"/>
              </a:ext>
            </a:extLst>
          </p:cNvPr>
          <p:cNvSpPr txBox="1"/>
          <p:nvPr/>
        </p:nvSpPr>
        <p:spPr>
          <a:xfrm>
            <a:off x="699052" y="6400412"/>
            <a:ext cx="3110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200" cap="all" dirty="0">
                <a:solidFill>
                  <a:srgbClr val="7030A0"/>
                </a:solidFill>
                <a:latin typeface="Verdana" panose="020B0604030504040204" pitchFamily="34" charset="0"/>
              </a:rPr>
              <a:t>ILA’s 28TH GLOBAL CONFERENCE</a:t>
            </a:r>
          </a:p>
        </p:txBody>
      </p:sp>
    </p:spTree>
    <p:extLst>
      <p:ext uri="{BB962C8B-B14F-4D97-AF65-F5344CB8AC3E}">
        <p14:creationId xmlns:p14="http://schemas.microsoft.com/office/powerpoint/2010/main" val="611375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0D825-CE0C-E4C0-FC71-97BF4FE20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32D11F-8E95-C927-341C-E1BD0DBB6F03}"/>
              </a:ext>
            </a:extLst>
          </p:cNvPr>
          <p:cNvSpPr txBox="1"/>
          <p:nvPr/>
        </p:nvSpPr>
        <p:spPr>
          <a:xfrm>
            <a:off x="699052" y="6400412"/>
            <a:ext cx="3110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1200" cap="all" dirty="0">
                <a:solidFill>
                  <a:srgbClr val="7030A0"/>
                </a:solidFill>
                <a:latin typeface="Verdana" panose="020B0604030504040204" pitchFamily="34" charset="0"/>
              </a:rPr>
              <a:t>ILA’s 28TH GLOBAL CONFERENCE</a:t>
            </a:r>
          </a:p>
        </p:txBody>
      </p:sp>
    </p:spTree>
    <p:extLst>
      <p:ext uri="{BB962C8B-B14F-4D97-AF65-F5344CB8AC3E}">
        <p14:creationId xmlns:p14="http://schemas.microsoft.com/office/powerpoint/2010/main" val="16114525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7F5B2-CCDD-C7A7-9052-720E74C7A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95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fbf2c50-9aa5-4037-9e80-524cb41739c5">
      <Terms xmlns="http://schemas.microsoft.com/office/infopath/2007/PartnerControls"/>
    </lcf76f155ced4ddcb4097134ff3c332f>
    <Note xmlns="1fbf2c50-9aa5-4037-9e80-524cb41739c5" xsi:nil="true"/>
    <TaxCatchAll xmlns="9bbf0658-4321-4e3a-b800-eb6a2ae185c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31665C6951C54F93C1F7DC01AE8EF8" ma:contentTypeVersion="19" ma:contentTypeDescription="Create a new document." ma:contentTypeScope="" ma:versionID="909f3285eaed783c0f6153de43f7566f">
  <xsd:schema xmlns:xsd="http://www.w3.org/2001/XMLSchema" xmlns:xs="http://www.w3.org/2001/XMLSchema" xmlns:p="http://schemas.microsoft.com/office/2006/metadata/properties" xmlns:ns2="1fbf2c50-9aa5-4037-9e80-524cb41739c5" xmlns:ns3="9bbf0658-4321-4e3a-b800-eb6a2ae185c4" targetNamespace="http://schemas.microsoft.com/office/2006/metadata/properties" ma:root="true" ma:fieldsID="1acb6df0bf635749920b31984c4a5f95" ns2:_="" ns3:_="">
    <xsd:import namespace="1fbf2c50-9aa5-4037-9e80-524cb41739c5"/>
    <xsd:import namespace="9bbf0658-4321-4e3a-b800-eb6a2ae185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Note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bf2c50-9aa5-4037-9e80-524cb41739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b19ac53b-a61d-4cf6-a838-363c16f030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Note" ma:index="24" nillable="true" ma:displayName="Note" ma:format="Dropdown" ma:internalName="Note">
      <xsd:simpleType>
        <xsd:restriction base="dms:Text">
          <xsd:maxLength value="255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bf0658-4321-4e3a-b800-eb6a2ae185c4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ece4de90-24aa-470a-86e2-59ec1efaf165}" ma:internalName="TaxCatchAll" ma:showField="CatchAllData" ma:web="9bbf0658-4321-4e3a-b800-eb6a2ae185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1BA06DD-4791-4A52-A066-9934EBF09CE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9EB7B8-68D6-40AE-A5E2-8FB95174DAB7}">
  <ds:schemaRefs>
    <ds:schemaRef ds:uri="http://schemas.microsoft.com/office/2006/metadata/properties"/>
    <ds:schemaRef ds:uri="http://schemas.microsoft.com/office/infopath/2007/PartnerControls"/>
    <ds:schemaRef ds:uri="1fbf2c50-9aa5-4037-9e80-524cb41739c5"/>
    <ds:schemaRef ds:uri="9bbf0658-4321-4e3a-b800-eb6a2ae185c4"/>
  </ds:schemaRefs>
</ds:datastoreItem>
</file>

<file path=customXml/itemProps3.xml><?xml version="1.0" encoding="utf-8"?>
<ds:datastoreItem xmlns:ds="http://schemas.openxmlformats.org/officeDocument/2006/customXml" ds:itemID="{9F490FEB-7446-4906-9AF8-01361234721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bf2c50-9aa5-4037-9e80-524cb41739c5"/>
    <ds:schemaRef ds:uri="9bbf0658-4321-4e3a-b800-eb6a2ae185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22</Words>
  <Application>Microsoft Office PowerPoint</Application>
  <PresentationFormat>Widescreen</PresentationFormat>
  <Paragraphs>9</Paragraphs>
  <Slides>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Laura SYMANSKI</dc:creator>
  <cp:keywords/>
  <dc:description/>
  <cp:lastModifiedBy>info commercialtoolanddie.com</cp:lastModifiedBy>
  <cp:revision>20</cp:revision>
  <dcterms:created xsi:type="dcterms:W3CDTF">2022-09-07T19:01:00Z</dcterms:created>
  <dcterms:modified xsi:type="dcterms:W3CDTF">2026-06-23T15:51:49Z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0x0101009C31665C6951C54F93C1F7DC01AE8EF8</vt:lpwstr>
  </property>
  <property fmtid="{D5CDD505-2E9C-101B-9397-08002B2CF9AE}" pid="3" name="MediaServiceImageTags">
    <vt:lpwstr/>
  </property>
</Properties>
</file>